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8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82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7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5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9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1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5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4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765A-09D3-43D0-9325-E29C4DC33F7E}" type="datetimeFigureOut">
              <a:rPr lang="en-GB" smtClean="0"/>
              <a:t>05 Oct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250A-6D4D-4994-85EA-DFECB283C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8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7" t="15674" r="3275" b="64087"/>
          <a:stretch>
            <a:fillRect/>
          </a:stretch>
        </p:blipFill>
        <p:spPr bwMode="auto">
          <a:xfrm>
            <a:off x="353346" y="115888"/>
            <a:ext cx="8424863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000" b="1" smtClean="0">
                <a:solidFill>
                  <a:schemeClr val="bg1"/>
                </a:solidFill>
              </a:rPr>
              <a:t>Homework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179735" y="1831975"/>
            <a:ext cx="8713092" cy="50260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sz="4000" dirty="0" smtClean="0"/>
              <a:t>THIS WEEK:</a:t>
            </a:r>
          </a:p>
          <a:p>
            <a:pPr eaLnBrk="1" hangingPunct="1"/>
            <a:r>
              <a:rPr lang="en-GB" sz="2800" dirty="0" smtClean="0"/>
              <a:t>Homework 6 from the 1.2 Homework Booklet.</a:t>
            </a:r>
          </a:p>
          <a:p>
            <a:pPr marL="0" indent="0" eaLnBrk="1" hangingPunct="1">
              <a:buNone/>
            </a:pPr>
            <a:endParaRPr lang="en-GB" sz="2800" b="1" dirty="0" smtClean="0"/>
          </a:p>
          <a:p>
            <a:pPr marL="0" indent="0" eaLnBrk="1" hangingPunct="1">
              <a:buNone/>
            </a:pPr>
            <a:r>
              <a:rPr lang="en-GB" sz="2800" b="1" dirty="0" smtClean="0"/>
              <a:t>Please note</a:t>
            </a:r>
          </a:p>
          <a:p>
            <a:pPr marL="0" indent="0" eaLnBrk="1" hangingPunct="1">
              <a:buNone/>
            </a:pPr>
            <a:endParaRPr lang="en-GB" sz="2800" b="1" dirty="0" smtClean="0"/>
          </a:p>
          <a:p>
            <a:pPr marL="0" indent="0" eaLnBrk="1" hangingPunct="1">
              <a:buNone/>
            </a:pPr>
            <a:endParaRPr lang="en-GB" sz="2800" b="1" dirty="0"/>
          </a:p>
          <a:p>
            <a:pPr marL="0" indent="0" eaLnBrk="1" hangingPunct="1">
              <a:buNone/>
            </a:pPr>
            <a:endParaRPr lang="en-GB" sz="2800" b="1" dirty="0" smtClean="0"/>
          </a:p>
          <a:p>
            <a:pPr marL="0" indent="0" eaLnBrk="1" hangingPunct="1">
              <a:buNone/>
            </a:pPr>
            <a:endParaRPr lang="en-GB" sz="2800" b="1" dirty="0" smtClean="0"/>
          </a:p>
          <a:p>
            <a:pPr eaLnBrk="1" hangingPunct="1"/>
            <a:endParaRPr lang="en-GB" sz="2800" dirty="0"/>
          </a:p>
          <a:p>
            <a:pPr marL="0" indent="0" algn="r" eaLnBrk="1" hangingPunct="1">
              <a:buNone/>
            </a:pPr>
            <a:r>
              <a:rPr lang="en-GB" sz="2800" b="1" dirty="0" smtClean="0"/>
              <a:t>No excuses on Monday…see me first!!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17813"/>
              </p:ext>
            </p:extLst>
          </p:nvPr>
        </p:nvGraphicFramePr>
        <p:xfrm>
          <a:off x="179512" y="3933056"/>
          <a:ext cx="8784976" cy="20882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8072"/>
                <a:gridCol w="5616624"/>
                <a:gridCol w="1243968"/>
                <a:gridCol w="1276312"/>
              </a:tblGrid>
              <a:tr h="51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Grade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Checklist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Student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Assessment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Teacher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Assessment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Model completed, annotated and </a:t>
                      </a:r>
                      <a:r>
                        <a:rPr lang="en-GB" sz="1600" strike="sngStrike" dirty="0">
                          <a:effectLst/>
                        </a:rPr>
                        <a:t>all properties of graphite and diamond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FF0066"/>
                          </a:solidFill>
                          <a:effectLst/>
                        </a:rPr>
                        <a:t>the molecular shape</a:t>
                      </a:r>
                      <a:r>
                        <a:rPr lang="en-GB" sz="1600" dirty="0" smtClean="0">
                          <a:effectLst/>
                        </a:rPr>
                        <a:t> explained </a:t>
                      </a:r>
                      <a:r>
                        <a:rPr lang="en-GB" sz="1600" dirty="0">
                          <a:effectLst/>
                        </a:rPr>
                        <a:t>in detail.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Model completed, annotated and </a:t>
                      </a:r>
                      <a:r>
                        <a:rPr lang="en-GB" sz="1600" strike="sngStrike" dirty="0">
                          <a:effectLst/>
                        </a:rPr>
                        <a:t>all properties of graphite and diamond</a:t>
                      </a:r>
                      <a:r>
                        <a:rPr lang="en-GB" sz="1600" strike="noStrike" dirty="0"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FF0066"/>
                          </a:solidFill>
                          <a:effectLst/>
                        </a:rPr>
                        <a:t>the molecular shape </a:t>
                      </a:r>
                      <a:r>
                        <a:rPr lang="en-GB" sz="1600" dirty="0" smtClean="0">
                          <a:effectLst/>
                        </a:rPr>
                        <a:t>described </a:t>
                      </a:r>
                      <a:r>
                        <a:rPr lang="en-GB" sz="1600" dirty="0">
                          <a:effectLst/>
                        </a:rPr>
                        <a:t>in detail.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6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Model completed and </a:t>
                      </a:r>
                      <a:r>
                        <a:rPr lang="en-GB" sz="1600" strike="sngStrike" dirty="0">
                          <a:effectLst/>
                        </a:rPr>
                        <a:t>all properties of graphite and diamond </a:t>
                      </a:r>
                      <a:r>
                        <a:rPr lang="en-GB" sz="1600" b="1" dirty="0" smtClean="0">
                          <a:solidFill>
                            <a:srgbClr val="FF0066"/>
                          </a:solidFill>
                          <a:effectLst/>
                        </a:rPr>
                        <a:t>the molecular shape </a:t>
                      </a:r>
                      <a:r>
                        <a:rPr lang="en-GB" sz="1600" dirty="0" smtClean="0">
                          <a:effectLst/>
                        </a:rPr>
                        <a:t>stated</a:t>
                      </a:r>
                      <a:r>
                        <a:rPr lang="en-GB" sz="1600" dirty="0">
                          <a:effectLst/>
                        </a:rPr>
                        <a:t>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1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Alice</dc:creator>
  <cp:lastModifiedBy>Alice</cp:lastModifiedBy>
  <cp:revision>1</cp:revision>
  <dcterms:created xsi:type="dcterms:W3CDTF">2013-10-05T14:41:51Z</dcterms:created>
  <dcterms:modified xsi:type="dcterms:W3CDTF">2013-10-05T14:42:10Z</dcterms:modified>
</cp:coreProperties>
</file>